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6781" y="1356072"/>
            <a:ext cx="3625453" cy="50891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82800"/>
            <a:ext cx="5334000" cy="33910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1486"/>
            <a:ext cx="5334000" cy="35733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528" y="0"/>
            <a:ext cx="5012944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65451"/>
            <a:ext cx="5334000" cy="36254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73911"/>
            <a:ext cx="5334000" cy="54086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84" y="0"/>
            <a:ext cx="5294757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247" y="0"/>
            <a:ext cx="4921504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916" y="0"/>
            <a:ext cx="4138295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17" y="0"/>
            <a:ext cx="51126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11350"/>
            <a:ext cx="53340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3154"/>
            <a:ext cx="5334000" cy="68701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95398"/>
            <a:ext cx="5334000" cy="29657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2883"/>
            <a:ext cx="5334000" cy="35707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8736"/>
            <a:ext cx="5334000" cy="5938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7475"/>
            <a:ext cx="5334000" cy="73216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07438"/>
            <a:ext cx="5334000" cy="33416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2027"/>
            <a:ext cx="5334000" cy="35524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30729"/>
            <a:ext cx="5334000" cy="34951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21916"/>
            <a:ext cx="5334000" cy="33126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4500"/>
            <a:ext cx="53340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716" y="0"/>
            <a:ext cx="4036567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48255"/>
            <a:ext cx="5334000" cy="34601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61947"/>
            <a:ext cx="5334000" cy="48326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36928"/>
            <a:ext cx="5334000" cy="488264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41958"/>
            <a:ext cx="5334000" cy="467258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845" y="0"/>
            <a:ext cx="5004308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2834"/>
            <a:ext cx="5334000" cy="691095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434"/>
            <a:ext cx="5334000" cy="74696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5855"/>
            <a:ext cx="5334000" cy="63047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83233"/>
            <a:ext cx="5334000" cy="559003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351" y="0"/>
            <a:ext cx="5051171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25066"/>
            <a:ext cx="5334000" cy="3706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5217"/>
            <a:ext cx="5334000" cy="58460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2025-09-19T18:13:27Z</dcterms:created>
  <dcterms:modified xsi:type="dcterms:W3CDTF">2025-09-19T18:13:27Z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2025-09-18T00:00:00Z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OpenPDF UNKNOWN</vt:lpwstr>
  </property>
</Properties>
</file>